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7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85920"/>
            <a:ext cx="90727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304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859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859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859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72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7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36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72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304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3085920"/>
            <a:ext cx="90727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7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3085920"/>
            <a:ext cx="90727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304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30859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30859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30859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7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360" cy="4340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3040" y="308592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3040" y="1368000"/>
            <a:ext cx="442728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85920"/>
            <a:ext cx="90727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7227720" y="516600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B363D9B-8DC3-4776-BFDB-EDBA86FA9CA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5080" cy="1205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360" cy="93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720" cy="3288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Click to edit the outline text </a:t>
            </a:r>
            <a:r>
              <a:rPr b="0" lang="en-US" sz="2600" spc="-1" strike="noStrike">
                <a:latin typeface="Arial"/>
              </a:rPr>
              <a:t>format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Second Outline Level</a:t>
            </a:r>
            <a:endParaRPr b="0" lang="en-US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50" spc="-1" strike="noStrike">
                <a:latin typeface="Arial"/>
              </a:rPr>
              <a:t>Third Outline Level</a:t>
            </a:r>
            <a:endParaRPr b="0" lang="en-US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9" spc="-1" strike="noStrike">
                <a:latin typeface="Arial"/>
              </a:rPr>
              <a:t>Fourth Outline Level</a:t>
            </a:r>
            <a:endParaRPr b="0" lang="en-US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Fifth Outline Level</a:t>
            </a:r>
            <a:endParaRPr b="0" lang="en-US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Sixth Outline Level</a:t>
            </a:r>
            <a:endParaRPr b="0" lang="en-US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Seventh </a:t>
            </a:r>
            <a:r>
              <a:rPr b="0" lang="en-US" sz="1629" spc="-1" strike="noStrike">
                <a:latin typeface="Arial"/>
              </a:rPr>
              <a:t>Outline Level</a:t>
            </a:r>
            <a:endParaRPr b="0" lang="en-US" sz="1629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3447000" y="5165280"/>
            <a:ext cx="319536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B282C79-8894-4C25-A960-1985E9B0406C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mailto:david.lilien@umanitoba.ca" TargetMode="External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365760" y="-557280"/>
            <a:ext cx="10698120" cy="714060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ImpDAR Tutorial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052640" y="2142360"/>
            <a:ext cx="8273880" cy="151488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David Lilien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with Ben Hills, Joshua Driscol, Bob Jacobel, and Knut Christianson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U. Maine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November 22</a:t>
            </a:r>
            <a:r>
              <a:rPr b="0" lang="en-US" sz="2800" spc="-1" strike="noStrike" baseline="14000000">
                <a:latin typeface="Arial"/>
              </a:rPr>
              <a:t>nd</a:t>
            </a:r>
            <a:r>
              <a:rPr b="0" lang="en-US" sz="2800" spc="-1" strike="noStrike">
                <a:latin typeface="Arial"/>
              </a:rPr>
              <a:t>, 2021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400800" y="4023360"/>
            <a:ext cx="2377440" cy="158508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504000" y="19944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Radar Processing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503280" y="1568160"/>
            <a:ext cx="9072000" cy="292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Converting raw, binary </a:t>
            </a:r>
            <a:r>
              <a:rPr b="0" lang="en-US" sz="2600" spc="-1" strike="noStrike">
                <a:latin typeface="Arial"/>
              </a:rPr>
              <a:t>radar output to a usable </a:t>
            </a:r>
            <a:r>
              <a:rPr b="0" lang="en-US" sz="2600" spc="-1" strike="noStrike">
                <a:latin typeface="Arial"/>
              </a:rPr>
              <a:t>(and useful) form: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280" spc="-1" strike="noStrike">
                <a:latin typeface="Arial"/>
              </a:rPr>
              <a:t> </a:t>
            </a:r>
            <a:r>
              <a:rPr b="0" lang="en-US" sz="2280" spc="-1" strike="noStrike">
                <a:latin typeface="Arial"/>
              </a:rPr>
              <a:t>Load data into usable </a:t>
            </a:r>
            <a:r>
              <a:rPr b="0" lang="en-US" sz="2280" spc="-1" strike="noStrike">
                <a:latin typeface="Arial"/>
              </a:rPr>
              <a:t>array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280" spc="-1" strike="noStrike">
                <a:latin typeface="Arial"/>
              </a:rPr>
              <a:t>Process to reduce noise, </a:t>
            </a:r>
            <a:r>
              <a:rPr b="0" lang="en-US" sz="2280" spc="-1" strike="noStrike">
                <a:latin typeface="Arial"/>
              </a:rPr>
              <a:t>convert to useful </a:t>
            </a:r>
            <a:r>
              <a:rPr b="0" lang="en-US" sz="2280" spc="-1" strike="noStrike">
                <a:latin typeface="Arial"/>
              </a:rPr>
              <a:t>coordinates, etc.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280" spc="-1" strike="noStrike">
                <a:latin typeface="Arial"/>
              </a:rPr>
              <a:t>Interpret (pick </a:t>
            </a:r>
            <a:r>
              <a:rPr b="0" lang="en-US" sz="2280" spc="-1" strike="noStrike">
                <a:latin typeface="Arial"/>
              </a:rPr>
              <a:t>layers/features)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280" spc="-1" strike="noStrike">
                <a:latin typeface="Arial"/>
              </a:rPr>
              <a:t>Plot (echograms, </a:t>
            </a:r>
            <a:r>
              <a:rPr b="0" lang="en-US" sz="2280" spc="-1" strike="noStrike">
                <a:latin typeface="Arial"/>
              </a:rPr>
              <a:t>geographically, etc.)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14400" y="4480560"/>
            <a:ext cx="2194560" cy="10058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4"/>
          <p:cNvSpPr/>
          <p:nvPr/>
        </p:nvSpPr>
        <p:spPr>
          <a:xfrm>
            <a:off x="3200400" y="4937760"/>
            <a:ext cx="3108960" cy="0"/>
          </a:xfrm>
          <a:prstGeom prst="line">
            <a:avLst/>
          </a:prstGeom>
          <a:ln w="146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216000"/>
            <a:ext cx="702036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ImpDAR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368000"/>
            <a:ext cx="907272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Fully open source </a:t>
            </a:r>
            <a:r>
              <a:rPr b="1" lang="en-US" sz="2600" spc="-1" strike="noStrike">
                <a:latin typeface="Arial"/>
              </a:rPr>
              <a:t>imp</a:t>
            </a:r>
            <a:r>
              <a:rPr b="0" lang="en-US" sz="2600" spc="-1" strike="noStrike">
                <a:latin typeface="Arial"/>
              </a:rPr>
              <a:t>ulse </a:t>
            </a:r>
            <a:r>
              <a:rPr b="0" lang="en-US" sz="2600" spc="-1" strike="noStrike">
                <a:latin typeface="Arial"/>
              </a:rPr>
              <a:t>ra</a:t>
            </a:r>
            <a:r>
              <a:rPr b="1" lang="en-US" sz="2600" spc="-1" strike="noStrike">
                <a:latin typeface="Arial"/>
              </a:rPr>
              <a:t>dar</a:t>
            </a:r>
            <a:r>
              <a:rPr b="0" lang="en-US" sz="2600" spc="-1" strike="noStrike">
                <a:latin typeface="Arial"/>
              </a:rPr>
              <a:t> processor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Unites processing chain for </a:t>
            </a:r>
            <a:r>
              <a:rPr b="0" lang="en-US" sz="2280" spc="-1" strike="noStrike">
                <a:latin typeface="Arial"/>
              </a:rPr>
              <a:t>different systems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Can be used for loading, </a:t>
            </a:r>
            <a:r>
              <a:rPr b="0" lang="en-US" sz="2280" spc="-1" strike="noStrike">
                <a:latin typeface="Arial"/>
              </a:rPr>
              <a:t>processing, interpreting, </a:t>
            </a:r>
            <a:r>
              <a:rPr b="0" lang="en-US" sz="2280" spc="-1" strike="noStrike">
                <a:latin typeface="Arial"/>
              </a:rPr>
              <a:t>and plotting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Developed at U. </a:t>
            </a:r>
            <a:r>
              <a:rPr b="0" lang="en-US" sz="2280" spc="-1" strike="noStrike">
                <a:latin typeface="Arial"/>
              </a:rPr>
              <a:t>Washington, based on </a:t>
            </a:r>
            <a:r>
              <a:rPr b="0" lang="en-US" sz="2280" spc="-1" strike="noStrike">
                <a:latin typeface="Arial"/>
              </a:rPr>
              <a:t>(standard) codes from St. </a:t>
            </a:r>
            <a:r>
              <a:rPr b="0" lang="en-US" sz="2280" spc="-1" strike="noStrike">
                <a:latin typeface="Arial"/>
              </a:rPr>
              <a:t>Olaf</a:t>
            </a:r>
            <a:endParaRPr b="0" lang="en-US" sz="228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017520" y="3474720"/>
            <a:ext cx="550440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216000"/>
            <a:ext cx="702036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Problems ImpDAR solves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2103120" y="1371600"/>
            <a:ext cx="637560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0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Proprietary (expensive) radar software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Lack of transparency in operations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Lack of reproducibility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Missing operations in alternatives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Matlab alternatives require updates/relicensing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857160" y="1280160"/>
            <a:ext cx="1245960" cy="9331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7040880" y="2103120"/>
            <a:ext cx="1059840" cy="89100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6858000" y="1828800"/>
            <a:ext cx="1463040" cy="1371600"/>
          </a:xfrm>
          <a:custGeom>
            <a:avLst/>
            <a:gdLst/>
            <a:ahLst/>
            <a:rect l="0" t="0" r="r" b="b"/>
            <a:pathLst>
              <a:path w="4066" h="3812">
                <a:moveTo>
                  <a:pt x="4065" y="1906"/>
                </a:moveTo>
                <a:cubicBezTo>
                  <a:pt x="4065" y="2240"/>
                  <a:pt x="3971" y="2569"/>
                  <a:pt x="3793" y="2858"/>
                </a:cubicBezTo>
                <a:cubicBezTo>
                  <a:pt x="3614" y="3148"/>
                  <a:pt x="3358" y="3388"/>
                  <a:pt x="3049" y="3556"/>
                </a:cubicBezTo>
                <a:cubicBezTo>
                  <a:pt x="2740" y="3723"/>
                  <a:pt x="2389" y="3811"/>
                  <a:pt x="2033" y="3811"/>
                </a:cubicBezTo>
                <a:cubicBezTo>
                  <a:pt x="1676" y="3811"/>
                  <a:pt x="1325" y="3723"/>
                  <a:pt x="1016" y="3556"/>
                </a:cubicBezTo>
                <a:cubicBezTo>
                  <a:pt x="707" y="3388"/>
                  <a:pt x="451" y="3148"/>
                  <a:pt x="272" y="2858"/>
                </a:cubicBezTo>
                <a:cubicBezTo>
                  <a:pt x="94" y="2569"/>
                  <a:pt x="0" y="2240"/>
                  <a:pt x="0" y="1906"/>
                </a:cubicBezTo>
                <a:cubicBezTo>
                  <a:pt x="0" y="1571"/>
                  <a:pt x="94" y="1242"/>
                  <a:pt x="272" y="953"/>
                </a:cubicBezTo>
                <a:cubicBezTo>
                  <a:pt x="451" y="663"/>
                  <a:pt x="707" y="423"/>
                  <a:pt x="1016" y="255"/>
                </a:cubicBezTo>
                <a:cubicBezTo>
                  <a:pt x="1325" y="88"/>
                  <a:pt x="1676" y="0"/>
                  <a:pt x="2033" y="0"/>
                </a:cubicBezTo>
                <a:cubicBezTo>
                  <a:pt x="2389" y="0"/>
                  <a:pt x="2740" y="88"/>
                  <a:pt x="3049" y="255"/>
                </a:cubicBezTo>
                <a:cubicBezTo>
                  <a:pt x="3358" y="423"/>
                  <a:pt x="3614" y="663"/>
                  <a:pt x="3793" y="953"/>
                </a:cubicBezTo>
                <a:cubicBezTo>
                  <a:pt x="3971" y="1242"/>
                  <a:pt x="4065" y="1571"/>
                  <a:pt x="4065" y="1905"/>
                </a:cubicBezTo>
                <a:lnTo>
                  <a:pt x="4065" y="1906"/>
                </a:lnTo>
                <a:moveTo>
                  <a:pt x="665" y="749"/>
                </a:moveTo>
                <a:lnTo>
                  <a:pt x="604" y="816"/>
                </a:lnTo>
                <a:lnTo>
                  <a:pt x="547" y="885"/>
                </a:lnTo>
                <a:lnTo>
                  <a:pt x="494" y="957"/>
                </a:lnTo>
                <a:lnTo>
                  <a:pt x="445" y="1031"/>
                </a:lnTo>
                <a:lnTo>
                  <a:pt x="399" y="1107"/>
                </a:lnTo>
                <a:lnTo>
                  <a:pt x="358" y="1186"/>
                </a:lnTo>
                <a:lnTo>
                  <a:pt x="322" y="1266"/>
                </a:lnTo>
                <a:lnTo>
                  <a:pt x="289" y="1348"/>
                </a:lnTo>
                <a:lnTo>
                  <a:pt x="262" y="1432"/>
                </a:lnTo>
                <a:lnTo>
                  <a:pt x="238" y="1516"/>
                </a:lnTo>
                <a:lnTo>
                  <a:pt x="220" y="1602"/>
                </a:lnTo>
                <a:lnTo>
                  <a:pt x="206" y="1688"/>
                </a:lnTo>
                <a:lnTo>
                  <a:pt x="196" y="1775"/>
                </a:lnTo>
                <a:lnTo>
                  <a:pt x="192" y="1862"/>
                </a:lnTo>
                <a:lnTo>
                  <a:pt x="192" y="1950"/>
                </a:lnTo>
                <a:lnTo>
                  <a:pt x="196" y="2037"/>
                </a:lnTo>
                <a:lnTo>
                  <a:pt x="206" y="2124"/>
                </a:lnTo>
                <a:lnTo>
                  <a:pt x="220" y="2210"/>
                </a:lnTo>
                <a:lnTo>
                  <a:pt x="239" y="2296"/>
                </a:lnTo>
                <a:lnTo>
                  <a:pt x="262" y="2381"/>
                </a:lnTo>
                <a:lnTo>
                  <a:pt x="290" y="2464"/>
                </a:lnTo>
                <a:lnTo>
                  <a:pt x="323" y="2546"/>
                </a:lnTo>
                <a:lnTo>
                  <a:pt x="359" y="2626"/>
                </a:lnTo>
                <a:lnTo>
                  <a:pt x="400" y="2705"/>
                </a:lnTo>
                <a:lnTo>
                  <a:pt x="446" y="2781"/>
                </a:lnTo>
                <a:lnTo>
                  <a:pt x="495" y="2855"/>
                </a:lnTo>
                <a:lnTo>
                  <a:pt x="548" y="2927"/>
                </a:lnTo>
                <a:lnTo>
                  <a:pt x="605" y="2996"/>
                </a:lnTo>
                <a:lnTo>
                  <a:pt x="666" y="3062"/>
                </a:lnTo>
                <a:lnTo>
                  <a:pt x="730" y="3126"/>
                </a:lnTo>
                <a:lnTo>
                  <a:pt x="798" y="3186"/>
                </a:lnTo>
                <a:lnTo>
                  <a:pt x="869" y="3243"/>
                </a:lnTo>
                <a:lnTo>
                  <a:pt x="942" y="3296"/>
                </a:lnTo>
                <a:lnTo>
                  <a:pt x="1019" y="3346"/>
                </a:lnTo>
                <a:lnTo>
                  <a:pt x="1098" y="3392"/>
                </a:lnTo>
                <a:lnTo>
                  <a:pt x="1179" y="3435"/>
                </a:lnTo>
                <a:lnTo>
                  <a:pt x="1263" y="3473"/>
                </a:lnTo>
                <a:lnTo>
                  <a:pt x="1349" y="3508"/>
                </a:lnTo>
                <a:lnTo>
                  <a:pt x="1436" y="3538"/>
                </a:lnTo>
                <a:lnTo>
                  <a:pt x="1525" y="3564"/>
                </a:lnTo>
                <a:lnTo>
                  <a:pt x="1615" y="3586"/>
                </a:lnTo>
                <a:lnTo>
                  <a:pt x="1707" y="3604"/>
                </a:lnTo>
                <a:lnTo>
                  <a:pt x="1799" y="3617"/>
                </a:lnTo>
                <a:lnTo>
                  <a:pt x="1891" y="3626"/>
                </a:lnTo>
                <a:lnTo>
                  <a:pt x="1985" y="3630"/>
                </a:lnTo>
                <a:lnTo>
                  <a:pt x="2078" y="3630"/>
                </a:lnTo>
                <a:lnTo>
                  <a:pt x="2171" y="3626"/>
                </a:lnTo>
                <a:lnTo>
                  <a:pt x="2264" y="3617"/>
                </a:lnTo>
                <a:lnTo>
                  <a:pt x="2356" y="3604"/>
                </a:lnTo>
                <a:lnTo>
                  <a:pt x="2447" y="3587"/>
                </a:lnTo>
                <a:lnTo>
                  <a:pt x="2537" y="3565"/>
                </a:lnTo>
                <a:lnTo>
                  <a:pt x="2626" y="3539"/>
                </a:lnTo>
                <a:lnTo>
                  <a:pt x="2714" y="3508"/>
                </a:lnTo>
                <a:lnTo>
                  <a:pt x="2799" y="3474"/>
                </a:lnTo>
                <a:lnTo>
                  <a:pt x="2883" y="3435"/>
                </a:lnTo>
                <a:lnTo>
                  <a:pt x="2965" y="3393"/>
                </a:lnTo>
                <a:lnTo>
                  <a:pt x="3044" y="3347"/>
                </a:lnTo>
                <a:lnTo>
                  <a:pt x="3120" y="3297"/>
                </a:lnTo>
                <a:lnTo>
                  <a:pt x="3194" y="3244"/>
                </a:lnTo>
                <a:lnTo>
                  <a:pt x="3265" y="3187"/>
                </a:lnTo>
                <a:lnTo>
                  <a:pt x="665" y="749"/>
                </a:lnTo>
                <a:moveTo>
                  <a:pt x="3399" y="3061"/>
                </a:moveTo>
                <a:lnTo>
                  <a:pt x="3460" y="2994"/>
                </a:lnTo>
                <a:lnTo>
                  <a:pt x="3517" y="2925"/>
                </a:lnTo>
                <a:lnTo>
                  <a:pt x="3570" y="2853"/>
                </a:lnTo>
                <a:lnTo>
                  <a:pt x="3619" y="2779"/>
                </a:lnTo>
                <a:lnTo>
                  <a:pt x="3665" y="2703"/>
                </a:lnTo>
                <a:lnTo>
                  <a:pt x="3706" y="2624"/>
                </a:lnTo>
                <a:lnTo>
                  <a:pt x="3742" y="2544"/>
                </a:lnTo>
                <a:lnTo>
                  <a:pt x="3775" y="2462"/>
                </a:lnTo>
                <a:lnTo>
                  <a:pt x="3802" y="2378"/>
                </a:lnTo>
                <a:lnTo>
                  <a:pt x="3826" y="2294"/>
                </a:lnTo>
                <a:lnTo>
                  <a:pt x="3844" y="2208"/>
                </a:lnTo>
                <a:lnTo>
                  <a:pt x="3858" y="2122"/>
                </a:lnTo>
                <a:lnTo>
                  <a:pt x="3868" y="2035"/>
                </a:lnTo>
                <a:lnTo>
                  <a:pt x="3872" y="1948"/>
                </a:lnTo>
                <a:lnTo>
                  <a:pt x="3872" y="1860"/>
                </a:lnTo>
                <a:lnTo>
                  <a:pt x="3868" y="1773"/>
                </a:lnTo>
                <a:lnTo>
                  <a:pt x="3858" y="1686"/>
                </a:lnTo>
                <a:lnTo>
                  <a:pt x="3844" y="1600"/>
                </a:lnTo>
                <a:lnTo>
                  <a:pt x="3825" y="1514"/>
                </a:lnTo>
                <a:lnTo>
                  <a:pt x="3802" y="1429"/>
                </a:lnTo>
                <a:lnTo>
                  <a:pt x="3774" y="1346"/>
                </a:lnTo>
                <a:lnTo>
                  <a:pt x="3741" y="1264"/>
                </a:lnTo>
                <a:lnTo>
                  <a:pt x="3705" y="1184"/>
                </a:lnTo>
                <a:lnTo>
                  <a:pt x="3664" y="1105"/>
                </a:lnTo>
                <a:lnTo>
                  <a:pt x="3618" y="1029"/>
                </a:lnTo>
                <a:lnTo>
                  <a:pt x="3569" y="955"/>
                </a:lnTo>
                <a:lnTo>
                  <a:pt x="3516" y="883"/>
                </a:lnTo>
                <a:lnTo>
                  <a:pt x="3459" y="814"/>
                </a:lnTo>
                <a:lnTo>
                  <a:pt x="3398" y="748"/>
                </a:lnTo>
                <a:lnTo>
                  <a:pt x="3334" y="684"/>
                </a:lnTo>
                <a:lnTo>
                  <a:pt x="3266" y="624"/>
                </a:lnTo>
                <a:lnTo>
                  <a:pt x="3195" y="567"/>
                </a:lnTo>
                <a:lnTo>
                  <a:pt x="3122" y="514"/>
                </a:lnTo>
                <a:lnTo>
                  <a:pt x="3045" y="464"/>
                </a:lnTo>
                <a:lnTo>
                  <a:pt x="2966" y="418"/>
                </a:lnTo>
                <a:lnTo>
                  <a:pt x="2885" y="375"/>
                </a:lnTo>
                <a:lnTo>
                  <a:pt x="2801" y="337"/>
                </a:lnTo>
                <a:lnTo>
                  <a:pt x="2715" y="302"/>
                </a:lnTo>
                <a:lnTo>
                  <a:pt x="2628" y="272"/>
                </a:lnTo>
                <a:lnTo>
                  <a:pt x="2539" y="246"/>
                </a:lnTo>
                <a:lnTo>
                  <a:pt x="2449" y="224"/>
                </a:lnTo>
                <a:lnTo>
                  <a:pt x="2357" y="206"/>
                </a:lnTo>
                <a:lnTo>
                  <a:pt x="2265" y="193"/>
                </a:lnTo>
                <a:lnTo>
                  <a:pt x="2173" y="184"/>
                </a:lnTo>
                <a:lnTo>
                  <a:pt x="2079" y="180"/>
                </a:lnTo>
                <a:lnTo>
                  <a:pt x="1986" y="180"/>
                </a:lnTo>
                <a:lnTo>
                  <a:pt x="1893" y="184"/>
                </a:lnTo>
                <a:lnTo>
                  <a:pt x="1800" y="193"/>
                </a:lnTo>
                <a:lnTo>
                  <a:pt x="1708" y="206"/>
                </a:lnTo>
                <a:lnTo>
                  <a:pt x="1617" y="223"/>
                </a:lnTo>
                <a:lnTo>
                  <a:pt x="1527" y="245"/>
                </a:lnTo>
                <a:lnTo>
                  <a:pt x="1438" y="271"/>
                </a:lnTo>
                <a:lnTo>
                  <a:pt x="1350" y="302"/>
                </a:lnTo>
                <a:lnTo>
                  <a:pt x="1265" y="336"/>
                </a:lnTo>
                <a:lnTo>
                  <a:pt x="1181" y="375"/>
                </a:lnTo>
                <a:lnTo>
                  <a:pt x="1099" y="417"/>
                </a:lnTo>
                <a:lnTo>
                  <a:pt x="1020" y="463"/>
                </a:lnTo>
                <a:lnTo>
                  <a:pt x="944" y="513"/>
                </a:lnTo>
                <a:lnTo>
                  <a:pt x="870" y="566"/>
                </a:lnTo>
                <a:lnTo>
                  <a:pt x="799" y="623"/>
                </a:lnTo>
                <a:lnTo>
                  <a:pt x="3399" y="3061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876960" y="2834640"/>
            <a:ext cx="1043280" cy="1020240"/>
          </a:xfrm>
          <a:prstGeom prst="rect">
            <a:avLst/>
          </a:prstGeom>
          <a:ln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695520" y="2707200"/>
            <a:ext cx="1463040" cy="1371600"/>
          </a:xfrm>
          <a:custGeom>
            <a:avLst/>
            <a:gdLst/>
            <a:ahLst/>
            <a:rect l="0" t="0" r="r" b="b"/>
            <a:pathLst>
              <a:path w="4066" h="3812">
                <a:moveTo>
                  <a:pt x="4065" y="1906"/>
                </a:moveTo>
                <a:cubicBezTo>
                  <a:pt x="4065" y="2240"/>
                  <a:pt x="3971" y="2569"/>
                  <a:pt x="3793" y="2858"/>
                </a:cubicBezTo>
                <a:cubicBezTo>
                  <a:pt x="3614" y="3148"/>
                  <a:pt x="3358" y="3388"/>
                  <a:pt x="3049" y="3556"/>
                </a:cubicBezTo>
                <a:cubicBezTo>
                  <a:pt x="2740" y="3723"/>
                  <a:pt x="2389" y="3811"/>
                  <a:pt x="2033" y="3811"/>
                </a:cubicBezTo>
                <a:cubicBezTo>
                  <a:pt x="1676" y="3811"/>
                  <a:pt x="1325" y="3723"/>
                  <a:pt x="1016" y="3556"/>
                </a:cubicBezTo>
                <a:cubicBezTo>
                  <a:pt x="707" y="3388"/>
                  <a:pt x="451" y="3148"/>
                  <a:pt x="272" y="2858"/>
                </a:cubicBezTo>
                <a:cubicBezTo>
                  <a:pt x="94" y="2569"/>
                  <a:pt x="0" y="2240"/>
                  <a:pt x="0" y="1906"/>
                </a:cubicBezTo>
                <a:cubicBezTo>
                  <a:pt x="0" y="1571"/>
                  <a:pt x="94" y="1242"/>
                  <a:pt x="272" y="953"/>
                </a:cubicBezTo>
                <a:cubicBezTo>
                  <a:pt x="451" y="663"/>
                  <a:pt x="707" y="423"/>
                  <a:pt x="1016" y="255"/>
                </a:cubicBezTo>
                <a:cubicBezTo>
                  <a:pt x="1325" y="88"/>
                  <a:pt x="1676" y="0"/>
                  <a:pt x="2032" y="0"/>
                </a:cubicBezTo>
                <a:cubicBezTo>
                  <a:pt x="2389" y="0"/>
                  <a:pt x="2740" y="88"/>
                  <a:pt x="3049" y="255"/>
                </a:cubicBezTo>
                <a:cubicBezTo>
                  <a:pt x="3358" y="423"/>
                  <a:pt x="3614" y="663"/>
                  <a:pt x="3793" y="953"/>
                </a:cubicBezTo>
                <a:cubicBezTo>
                  <a:pt x="3971" y="1242"/>
                  <a:pt x="4065" y="1571"/>
                  <a:pt x="4065" y="1905"/>
                </a:cubicBezTo>
                <a:lnTo>
                  <a:pt x="4065" y="1906"/>
                </a:lnTo>
                <a:moveTo>
                  <a:pt x="665" y="749"/>
                </a:moveTo>
                <a:lnTo>
                  <a:pt x="604" y="816"/>
                </a:lnTo>
                <a:lnTo>
                  <a:pt x="547" y="885"/>
                </a:lnTo>
                <a:lnTo>
                  <a:pt x="494" y="957"/>
                </a:lnTo>
                <a:lnTo>
                  <a:pt x="445" y="1031"/>
                </a:lnTo>
                <a:lnTo>
                  <a:pt x="399" y="1107"/>
                </a:lnTo>
                <a:lnTo>
                  <a:pt x="358" y="1186"/>
                </a:lnTo>
                <a:lnTo>
                  <a:pt x="322" y="1266"/>
                </a:lnTo>
                <a:lnTo>
                  <a:pt x="289" y="1348"/>
                </a:lnTo>
                <a:lnTo>
                  <a:pt x="262" y="1432"/>
                </a:lnTo>
                <a:lnTo>
                  <a:pt x="238" y="1516"/>
                </a:lnTo>
                <a:lnTo>
                  <a:pt x="220" y="1602"/>
                </a:lnTo>
                <a:lnTo>
                  <a:pt x="206" y="1688"/>
                </a:lnTo>
                <a:lnTo>
                  <a:pt x="196" y="1775"/>
                </a:lnTo>
                <a:lnTo>
                  <a:pt x="192" y="1862"/>
                </a:lnTo>
                <a:lnTo>
                  <a:pt x="192" y="1950"/>
                </a:lnTo>
                <a:lnTo>
                  <a:pt x="196" y="2037"/>
                </a:lnTo>
                <a:lnTo>
                  <a:pt x="206" y="2124"/>
                </a:lnTo>
                <a:lnTo>
                  <a:pt x="220" y="2210"/>
                </a:lnTo>
                <a:lnTo>
                  <a:pt x="239" y="2296"/>
                </a:lnTo>
                <a:lnTo>
                  <a:pt x="262" y="2381"/>
                </a:lnTo>
                <a:lnTo>
                  <a:pt x="290" y="2464"/>
                </a:lnTo>
                <a:lnTo>
                  <a:pt x="323" y="2546"/>
                </a:lnTo>
                <a:lnTo>
                  <a:pt x="359" y="2626"/>
                </a:lnTo>
                <a:lnTo>
                  <a:pt x="400" y="2705"/>
                </a:lnTo>
                <a:lnTo>
                  <a:pt x="446" y="2781"/>
                </a:lnTo>
                <a:lnTo>
                  <a:pt x="495" y="2855"/>
                </a:lnTo>
                <a:lnTo>
                  <a:pt x="548" y="2927"/>
                </a:lnTo>
                <a:lnTo>
                  <a:pt x="605" y="2996"/>
                </a:lnTo>
                <a:lnTo>
                  <a:pt x="666" y="3062"/>
                </a:lnTo>
                <a:lnTo>
                  <a:pt x="730" y="3126"/>
                </a:lnTo>
                <a:lnTo>
                  <a:pt x="798" y="3186"/>
                </a:lnTo>
                <a:lnTo>
                  <a:pt x="869" y="3243"/>
                </a:lnTo>
                <a:lnTo>
                  <a:pt x="942" y="3296"/>
                </a:lnTo>
                <a:lnTo>
                  <a:pt x="1019" y="3346"/>
                </a:lnTo>
                <a:lnTo>
                  <a:pt x="1098" y="3392"/>
                </a:lnTo>
                <a:lnTo>
                  <a:pt x="1179" y="3435"/>
                </a:lnTo>
                <a:lnTo>
                  <a:pt x="1263" y="3473"/>
                </a:lnTo>
                <a:lnTo>
                  <a:pt x="1349" y="3508"/>
                </a:lnTo>
                <a:lnTo>
                  <a:pt x="1436" y="3538"/>
                </a:lnTo>
                <a:lnTo>
                  <a:pt x="1525" y="3564"/>
                </a:lnTo>
                <a:lnTo>
                  <a:pt x="1615" y="3586"/>
                </a:lnTo>
                <a:lnTo>
                  <a:pt x="1707" y="3604"/>
                </a:lnTo>
                <a:lnTo>
                  <a:pt x="1799" y="3617"/>
                </a:lnTo>
                <a:lnTo>
                  <a:pt x="1891" y="3626"/>
                </a:lnTo>
                <a:lnTo>
                  <a:pt x="1985" y="3630"/>
                </a:lnTo>
                <a:lnTo>
                  <a:pt x="2078" y="3630"/>
                </a:lnTo>
                <a:lnTo>
                  <a:pt x="2171" y="3626"/>
                </a:lnTo>
                <a:lnTo>
                  <a:pt x="2264" y="3617"/>
                </a:lnTo>
                <a:lnTo>
                  <a:pt x="2356" y="3604"/>
                </a:lnTo>
                <a:lnTo>
                  <a:pt x="2447" y="3587"/>
                </a:lnTo>
                <a:lnTo>
                  <a:pt x="2537" y="3565"/>
                </a:lnTo>
                <a:lnTo>
                  <a:pt x="2626" y="3539"/>
                </a:lnTo>
                <a:lnTo>
                  <a:pt x="2714" y="3508"/>
                </a:lnTo>
                <a:lnTo>
                  <a:pt x="2799" y="3474"/>
                </a:lnTo>
                <a:lnTo>
                  <a:pt x="2883" y="3435"/>
                </a:lnTo>
                <a:lnTo>
                  <a:pt x="2965" y="3393"/>
                </a:lnTo>
                <a:lnTo>
                  <a:pt x="3044" y="3347"/>
                </a:lnTo>
                <a:lnTo>
                  <a:pt x="3120" y="3297"/>
                </a:lnTo>
                <a:lnTo>
                  <a:pt x="3194" y="3244"/>
                </a:lnTo>
                <a:lnTo>
                  <a:pt x="3265" y="3187"/>
                </a:lnTo>
                <a:lnTo>
                  <a:pt x="665" y="749"/>
                </a:lnTo>
                <a:moveTo>
                  <a:pt x="3399" y="3061"/>
                </a:moveTo>
                <a:lnTo>
                  <a:pt x="3460" y="2994"/>
                </a:lnTo>
                <a:lnTo>
                  <a:pt x="3517" y="2925"/>
                </a:lnTo>
                <a:lnTo>
                  <a:pt x="3570" y="2853"/>
                </a:lnTo>
                <a:lnTo>
                  <a:pt x="3619" y="2779"/>
                </a:lnTo>
                <a:lnTo>
                  <a:pt x="3665" y="2703"/>
                </a:lnTo>
                <a:lnTo>
                  <a:pt x="3706" y="2624"/>
                </a:lnTo>
                <a:lnTo>
                  <a:pt x="3742" y="2544"/>
                </a:lnTo>
                <a:lnTo>
                  <a:pt x="3775" y="2462"/>
                </a:lnTo>
                <a:lnTo>
                  <a:pt x="3802" y="2378"/>
                </a:lnTo>
                <a:lnTo>
                  <a:pt x="3826" y="2294"/>
                </a:lnTo>
                <a:lnTo>
                  <a:pt x="3844" y="2208"/>
                </a:lnTo>
                <a:lnTo>
                  <a:pt x="3858" y="2122"/>
                </a:lnTo>
                <a:lnTo>
                  <a:pt x="3868" y="2035"/>
                </a:lnTo>
                <a:lnTo>
                  <a:pt x="3872" y="1948"/>
                </a:lnTo>
                <a:lnTo>
                  <a:pt x="3872" y="1860"/>
                </a:lnTo>
                <a:lnTo>
                  <a:pt x="3868" y="1773"/>
                </a:lnTo>
                <a:lnTo>
                  <a:pt x="3858" y="1686"/>
                </a:lnTo>
                <a:lnTo>
                  <a:pt x="3844" y="1600"/>
                </a:lnTo>
                <a:lnTo>
                  <a:pt x="3825" y="1514"/>
                </a:lnTo>
                <a:lnTo>
                  <a:pt x="3802" y="1429"/>
                </a:lnTo>
                <a:lnTo>
                  <a:pt x="3774" y="1346"/>
                </a:lnTo>
                <a:lnTo>
                  <a:pt x="3741" y="1264"/>
                </a:lnTo>
                <a:lnTo>
                  <a:pt x="3705" y="1184"/>
                </a:lnTo>
                <a:lnTo>
                  <a:pt x="3664" y="1105"/>
                </a:lnTo>
                <a:lnTo>
                  <a:pt x="3618" y="1029"/>
                </a:lnTo>
                <a:lnTo>
                  <a:pt x="3569" y="955"/>
                </a:lnTo>
                <a:lnTo>
                  <a:pt x="3516" y="883"/>
                </a:lnTo>
                <a:lnTo>
                  <a:pt x="3459" y="814"/>
                </a:lnTo>
                <a:lnTo>
                  <a:pt x="3398" y="748"/>
                </a:lnTo>
                <a:lnTo>
                  <a:pt x="3334" y="684"/>
                </a:lnTo>
                <a:lnTo>
                  <a:pt x="3266" y="624"/>
                </a:lnTo>
                <a:lnTo>
                  <a:pt x="3195" y="567"/>
                </a:lnTo>
                <a:lnTo>
                  <a:pt x="3122" y="514"/>
                </a:lnTo>
                <a:lnTo>
                  <a:pt x="3045" y="464"/>
                </a:lnTo>
                <a:lnTo>
                  <a:pt x="2966" y="418"/>
                </a:lnTo>
                <a:lnTo>
                  <a:pt x="2885" y="375"/>
                </a:lnTo>
                <a:lnTo>
                  <a:pt x="2801" y="337"/>
                </a:lnTo>
                <a:lnTo>
                  <a:pt x="2715" y="302"/>
                </a:lnTo>
                <a:lnTo>
                  <a:pt x="2628" y="272"/>
                </a:lnTo>
                <a:lnTo>
                  <a:pt x="2539" y="246"/>
                </a:lnTo>
                <a:lnTo>
                  <a:pt x="2449" y="224"/>
                </a:lnTo>
                <a:lnTo>
                  <a:pt x="2357" y="206"/>
                </a:lnTo>
                <a:lnTo>
                  <a:pt x="2265" y="193"/>
                </a:lnTo>
                <a:lnTo>
                  <a:pt x="2173" y="184"/>
                </a:lnTo>
                <a:lnTo>
                  <a:pt x="2079" y="180"/>
                </a:lnTo>
                <a:lnTo>
                  <a:pt x="1986" y="180"/>
                </a:lnTo>
                <a:lnTo>
                  <a:pt x="1893" y="184"/>
                </a:lnTo>
                <a:lnTo>
                  <a:pt x="1800" y="193"/>
                </a:lnTo>
                <a:lnTo>
                  <a:pt x="1708" y="206"/>
                </a:lnTo>
                <a:lnTo>
                  <a:pt x="1617" y="223"/>
                </a:lnTo>
                <a:lnTo>
                  <a:pt x="1527" y="245"/>
                </a:lnTo>
                <a:lnTo>
                  <a:pt x="1438" y="271"/>
                </a:lnTo>
                <a:lnTo>
                  <a:pt x="1350" y="302"/>
                </a:lnTo>
                <a:lnTo>
                  <a:pt x="1265" y="336"/>
                </a:lnTo>
                <a:lnTo>
                  <a:pt x="1181" y="375"/>
                </a:lnTo>
                <a:lnTo>
                  <a:pt x="1099" y="417"/>
                </a:lnTo>
                <a:lnTo>
                  <a:pt x="1020" y="463"/>
                </a:lnTo>
                <a:lnTo>
                  <a:pt x="944" y="513"/>
                </a:lnTo>
                <a:lnTo>
                  <a:pt x="870" y="566"/>
                </a:lnTo>
                <a:lnTo>
                  <a:pt x="799" y="623"/>
                </a:lnTo>
                <a:lnTo>
                  <a:pt x="3399" y="3061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1080720" y="4663440"/>
            <a:ext cx="932760" cy="8380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6858000" y="3566160"/>
            <a:ext cx="1737360" cy="121428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7589520" y="3657960"/>
            <a:ext cx="273960" cy="273960"/>
          </a:xfrm>
          <a:custGeom>
            <a:avLst/>
            <a:gdLst/>
            <a:ahLst/>
            <a:rect l="0" t="0" r="r" b="b"/>
            <a:pathLst>
              <a:path w="763" h="763">
                <a:moveTo>
                  <a:pt x="762" y="381"/>
                </a:moveTo>
                <a:cubicBezTo>
                  <a:pt x="762" y="448"/>
                  <a:pt x="744" y="514"/>
                  <a:pt x="711" y="572"/>
                </a:cubicBezTo>
                <a:cubicBezTo>
                  <a:pt x="678" y="629"/>
                  <a:pt x="629" y="678"/>
                  <a:pt x="572" y="711"/>
                </a:cubicBezTo>
                <a:cubicBezTo>
                  <a:pt x="514" y="744"/>
                  <a:pt x="448" y="762"/>
                  <a:pt x="381" y="762"/>
                </a:cubicBezTo>
                <a:cubicBezTo>
                  <a:pt x="314" y="762"/>
                  <a:pt x="248" y="744"/>
                  <a:pt x="191" y="711"/>
                </a:cubicBezTo>
                <a:cubicBezTo>
                  <a:pt x="133" y="678"/>
                  <a:pt x="84" y="629"/>
                  <a:pt x="51" y="572"/>
                </a:cubicBezTo>
                <a:cubicBezTo>
                  <a:pt x="18" y="514"/>
                  <a:pt x="0" y="448"/>
                  <a:pt x="0" y="381"/>
                </a:cubicBezTo>
                <a:cubicBezTo>
                  <a:pt x="0" y="314"/>
                  <a:pt x="18" y="248"/>
                  <a:pt x="51" y="191"/>
                </a:cubicBezTo>
                <a:cubicBezTo>
                  <a:pt x="84" y="133"/>
                  <a:pt x="133" y="84"/>
                  <a:pt x="191" y="51"/>
                </a:cubicBezTo>
                <a:cubicBezTo>
                  <a:pt x="248" y="18"/>
                  <a:pt x="314" y="0"/>
                  <a:pt x="381" y="0"/>
                </a:cubicBezTo>
                <a:cubicBezTo>
                  <a:pt x="448" y="0"/>
                  <a:pt x="514" y="18"/>
                  <a:pt x="572" y="51"/>
                </a:cubicBezTo>
                <a:cubicBezTo>
                  <a:pt x="629" y="84"/>
                  <a:pt x="678" y="133"/>
                  <a:pt x="711" y="191"/>
                </a:cubicBezTo>
                <a:cubicBezTo>
                  <a:pt x="744" y="248"/>
                  <a:pt x="762" y="314"/>
                  <a:pt x="762" y="381"/>
                </a:cubicBezTo>
                <a:moveTo>
                  <a:pt x="124" y="149"/>
                </a:moveTo>
                <a:lnTo>
                  <a:pt x="112" y="162"/>
                </a:lnTo>
                <a:lnTo>
                  <a:pt x="102" y="176"/>
                </a:lnTo>
                <a:lnTo>
                  <a:pt x="92" y="190"/>
                </a:lnTo>
                <a:lnTo>
                  <a:pt x="83" y="205"/>
                </a:lnTo>
                <a:lnTo>
                  <a:pt x="74" y="220"/>
                </a:lnTo>
                <a:lnTo>
                  <a:pt x="66" y="236"/>
                </a:lnTo>
                <a:lnTo>
                  <a:pt x="60" y="252"/>
                </a:lnTo>
                <a:lnTo>
                  <a:pt x="53" y="269"/>
                </a:lnTo>
                <a:lnTo>
                  <a:pt x="48" y="285"/>
                </a:lnTo>
                <a:lnTo>
                  <a:pt x="44" y="302"/>
                </a:lnTo>
                <a:lnTo>
                  <a:pt x="40" y="319"/>
                </a:lnTo>
                <a:lnTo>
                  <a:pt x="38" y="337"/>
                </a:lnTo>
                <a:lnTo>
                  <a:pt x="36" y="354"/>
                </a:lnTo>
                <a:lnTo>
                  <a:pt x="35" y="371"/>
                </a:lnTo>
                <a:lnTo>
                  <a:pt x="35" y="389"/>
                </a:lnTo>
                <a:lnTo>
                  <a:pt x="36" y="406"/>
                </a:lnTo>
                <a:lnTo>
                  <a:pt x="38" y="424"/>
                </a:lnTo>
                <a:lnTo>
                  <a:pt x="40" y="441"/>
                </a:lnTo>
                <a:lnTo>
                  <a:pt x="44" y="458"/>
                </a:lnTo>
                <a:lnTo>
                  <a:pt x="48" y="475"/>
                </a:lnTo>
                <a:lnTo>
                  <a:pt x="54" y="492"/>
                </a:lnTo>
                <a:lnTo>
                  <a:pt x="60" y="508"/>
                </a:lnTo>
                <a:lnTo>
                  <a:pt x="67" y="524"/>
                </a:lnTo>
                <a:lnTo>
                  <a:pt x="74" y="540"/>
                </a:lnTo>
                <a:lnTo>
                  <a:pt x="83" y="555"/>
                </a:lnTo>
                <a:lnTo>
                  <a:pt x="92" y="570"/>
                </a:lnTo>
                <a:lnTo>
                  <a:pt x="102" y="584"/>
                </a:lnTo>
                <a:lnTo>
                  <a:pt x="113" y="598"/>
                </a:lnTo>
                <a:lnTo>
                  <a:pt x="124" y="611"/>
                </a:lnTo>
                <a:lnTo>
                  <a:pt x="136" y="624"/>
                </a:lnTo>
                <a:lnTo>
                  <a:pt x="149" y="636"/>
                </a:lnTo>
                <a:lnTo>
                  <a:pt x="162" y="647"/>
                </a:lnTo>
                <a:lnTo>
                  <a:pt x="176" y="658"/>
                </a:lnTo>
                <a:lnTo>
                  <a:pt x="190" y="668"/>
                </a:lnTo>
                <a:lnTo>
                  <a:pt x="205" y="677"/>
                </a:lnTo>
                <a:lnTo>
                  <a:pt x="220" y="686"/>
                </a:lnTo>
                <a:lnTo>
                  <a:pt x="236" y="693"/>
                </a:lnTo>
                <a:lnTo>
                  <a:pt x="252" y="700"/>
                </a:lnTo>
                <a:lnTo>
                  <a:pt x="268" y="706"/>
                </a:lnTo>
                <a:lnTo>
                  <a:pt x="285" y="712"/>
                </a:lnTo>
                <a:lnTo>
                  <a:pt x="302" y="716"/>
                </a:lnTo>
                <a:lnTo>
                  <a:pt x="319" y="720"/>
                </a:lnTo>
                <a:lnTo>
                  <a:pt x="336" y="722"/>
                </a:lnTo>
                <a:lnTo>
                  <a:pt x="354" y="724"/>
                </a:lnTo>
                <a:lnTo>
                  <a:pt x="371" y="725"/>
                </a:lnTo>
                <a:lnTo>
                  <a:pt x="389" y="725"/>
                </a:lnTo>
                <a:lnTo>
                  <a:pt x="406" y="724"/>
                </a:lnTo>
                <a:lnTo>
                  <a:pt x="424" y="722"/>
                </a:lnTo>
                <a:lnTo>
                  <a:pt x="441" y="720"/>
                </a:lnTo>
                <a:lnTo>
                  <a:pt x="458" y="716"/>
                </a:lnTo>
                <a:lnTo>
                  <a:pt x="475" y="712"/>
                </a:lnTo>
                <a:lnTo>
                  <a:pt x="491" y="706"/>
                </a:lnTo>
                <a:lnTo>
                  <a:pt x="508" y="700"/>
                </a:lnTo>
                <a:lnTo>
                  <a:pt x="524" y="694"/>
                </a:lnTo>
                <a:lnTo>
                  <a:pt x="540" y="686"/>
                </a:lnTo>
                <a:lnTo>
                  <a:pt x="555" y="677"/>
                </a:lnTo>
                <a:lnTo>
                  <a:pt x="570" y="668"/>
                </a:lnTo>
                <a:lnTo>
                  <a:pt x="584" y="658"/>
                </a:lnTo>
                <a:lnTo>
                  <a:pt x="598" y="647"/>
                </a:lnTo>
                <a:lnTo>
                  <a:pt x="611" y="636"/>
                </a:lnTo>
                <a:lnTo>
                  <a:pt x="124" y="149"/>
                </a:lnTo>
                <a:moveTo>
                  <a:pt x="636" y="611"/>
                </a:moveTo>
                <a:lnTo>
                  <a:pt x="647" y="598"/>
                </a:lnTo>
                <a:lnTo>
                  <a:pt x="658" y="584"/>
                </a:lnTo>
                <a:lnTo>
                  <a:pt x="668" y="570"/>
                </a:lnTo>
                <a:lnTo>
                  <a:pt x="677" y="555"/>
                </a:lnTo>
                <a:lnTo>
                  <a:pt x="686" y="540"/>
                </a:lnTo>
                <a:lnTo>
                  <a:pt x="694" y="524"/>
                </a:lnTo>
                <a:lnTo>
                  <a:pt x="700" y="508"/>
                </a:lnTo>
                <a:lnTo>
                  <a:pt x="706" y="491"/>
                </a:lnTo>
                <a:lnTo>
                  <a:pt x="712" y="475"/>
                </a:lnTo>
                <a:lnTo>
                  <a:pt x="716" y="458"/>
                </a:lnTo>
                <a:lnTo>
                  <a:pt x="720" y="441"/>
                </a:lnTo>
                <a:lnTo>
                  <a:pt x="722" y="424"/>
                </a:lnTo>
                <a:lnTo>
                  <a:pt x="724" y="406"/>
                </a:lnTo>
                <a:lnTo>
                  <a:pt x="725" y="389"/>
                </a:lnTo>
                <a:lnTo>
                  <a:pt x="725" y="371"/>
                </a:lnTo>
                <a:lnTo>
                  <a:pt x="724" y="354"/>
                </a:lnTo>
                <a:lnTo>
                  <a:pt x="722" y="336"/>
                </a:lnTo>
                <a:lnTo>
                  <a:pt x="720" y="319"/>
                </a:lnTo>
                <a:lnTo>
                  <a:pt x="716" y="302"/>
                </a:lnTo>
                <a:lnTo>
                  <a:pt x="712" y="285"/>
                </a:lnTo>
                <a:lnTo>
                  <a:pt x="706" y="268"/>
                </a:lnTo>
                <a:lnTo>
                  <a:pt x="700" y="252"/>
                </a:lnTo>
                <a:lnTo>
                  <a:pt x="693" y="236"/>
                </a:lnTo>
                <a:lnTo>
                  <a:pt x="686" y="220"/>
                </a:lnTo>
                <a:lnTo>
                  <a:pt x="677" y="205"/>
                </a:lnTo>
                <a:lnTo>
                  <a:pt x="668" y="190"/>
                </a:lnTo>
                <a:lnTo>
                  <a:pt x="658" y="176"/>
                </a:lnTo>
                <a:lnTo>
                  <a:pt x="647" y="162"/>
                </a:lnTo>
                <a:lnTo>
                  <a:pt x="636" y="149"/>
                </a:lnTo>
                <a:lnTo>
                  <a:pt x="624" y="136"/>
                </a:lnTo>
                <a:lnTo>
                  <a:pt x="611" y="124"/>
                </a:lnTo>
                <a:lnTo>
                  <a:pt x="598" y="113"/>
                </a:lnTo>
                <a:lnTo>
                  <a:pt x="584" y="102"/>
                </a:lnTo>
                <a:lnTo>
                  <a:pt x="570" y="92"/>
                </a:lnTo>
                <a:lnTo>
                  <a:pt x="555" y="83"/>
                </a:lnTo>
                <a:lnTo>
                  <a:pt x="540" y="74"/>
                </a:lnTo>
                <a:lnTo>
                  <a:pt x="524" y="67"/>
                </a:lnTo>
                <a:lnTo>
                  <a:pt x="508" y="60"/>
                </a:lnTo>
                <a:lnTo>
                  <a:pt x="492" y="54"/>
                </a:lnTo>
                <a:lnTo>
                  <a:pt x="475" y="48"/>
                </a:lnTo>
                <a:lnTo>
                  <a:pt x="458" y="44"/>
                </a:lnTo>
                <a:lnTo>
                  <a:pt x="441" y="40"/>
                </a:lnTo>
                <a:lnTo>
                  <a:pt x="424" y="38"/>
                </a:lnTo>
                <a:lnTo>
                  <a:pt x="406" y="36"/>
                </a:lnTo>
                <a:lnTo>
                  <a:pt x="389" y="35"/>
                </a:lnTo>
                <a:lnTo>
                  <a:pt x="371" y="35"/>
                </a:lnTo>
                <a:lnTo>
                  <a:pt x="354" y="36"/>
                </a:lnTo>
                <a:lnTo>
                  <a:pt x="337" y="38"/>
                </a:lnTo>
                <a:lnTo>
                  <a:pt x="319" y="40"/>
                </a:lnTo>
                <a:lnTo>
                  <a:pt x="302" y="44"/>
                </a:lnTo>
                <a:lnTo>
                  <a:pt x="285" y="48"/>
                </a:lnTo>
                <a:lnTo>
                  <a:pt x="269" y="53"/>
                </a:lnTo>
                <a:lnTo>
                  <a:pt x="252" y="60"/>
                </a:lnTo>
                <a:lnTo>
                  <a:pt x="236" y="66"/>
                </a:lnTo>
                <a:lnTo>
                  <a:pt x="220" y="74"/>
                </a:lnTo>
                <a:lnTo>
                  <a:pt x="205" y="83"/>
                </a:lnTo>
                <a:lnTo>
                  <a:pt x="190" y="92"/>
                </a:lnTo>
                <a:lnTo>
                  <a:pt x="176" y="102"/>
                </a:lnTo>
                <a:lnTo>
                  <a:pt x="162" y="112"/>
                </a:lnTo>
                <a:lnTo>
                  <a:pt x="149" y="124"/>
                </a:lnTo>
                <a:lnTo>
                  <a:pt x="636" y="611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6"/>
          <p:cNvSpPr/>
          <p:nvPr/>
        </p:nvSpPr>
        <p:spPr>
          <a:xfrm>
            <a:off x="7900200" y="4059720"/>
            <a:ext cx="273960" cy="273960"/>
          </a:xfrm>
          <a:custGeom>
            <a:avLst/>
            <a:gdLst/>
            <a:ahLst/>
            <a:rect l="0" t="0" r="r" b="b"/>
            <a:pathLst>
              <a:path w="763" h="763">
                <a:moveTo>
                  <a:pt x="762" y="381"/>
                </a:moveTo>
                <a:cubicBezTo>
                  <a:pt x="762" y="448"/>
                  <a:pt x="744" y="514"/>
                  <a:pt x="711" y="572"/>
                </a:cubicBezTo>
                <a:cubicBezTo>
                  <a:pt x="678" y="629"/>
                  <a:pt x="629" y="678"/>
                  <a:pt x="572" y="711"/>
                </a:cubicBezTo>
                <a:cubicBezTo>
                  <a:pt x="514" y="744"/>
                  <a:pt x="448" y="762"/>
                  <a:pt x="381" y="762"/>
                </a:cubicBezTo>
                <a:cubicBezTo>
                  <a:pt x="314" y="762"/>
                  <a:pt x="248" y="744"/>
                  <a:pt x="191" y="711"/>
                </a:cubicBezTo>
                <a:cubicBezTo>
                  <a:pt x="133" y="678"/>
                  <a:pt x="84" y="629"/>
                  <a:pt x="51" y="572"/>
                </a:cubicBezTo>
                <a:cubicBezTo>
                  <a:pt x="18" y="514"/>
                  <a:pt x="0" y="448"/>
                  <a:pt x="0" y="381"/>
                </a:cubicBezTo>
                <a:cubicBezTo>
                  <a:pt x="0" y="314"/>
                  <a:pt x="18" y="248"/>
                  <a:pt x="51" y="191"/>
                </a:cubicBezTo>
                <a:cubicBezTo>
                  <a:pt x="84" y="133"/>
                  <a:pt x="133" y="84"/>
                  <a:pt x="191" y="51"/>
                </a:cubicBezTo>
                <a:cubicBezTo>
                  <a:pt x="248" y="18"/>
                  <a:pt x="314" y="0"/>
                  <a:pt x="381" y="0"/>
                </a:cubicBezTo>
                <a:cubicBezTo>
                  <a:pt x="448" y="0"/>
                  <a:pt x="514" y="18"/>
                  <a:pt x="572" y="51"/>
                </a:cubicBezTo>
                <a:cubicBezTo>
                  <a:pt x="629" y="84"/>
                  <a:pt x="678" y="133"/>
                  <a:pt x="711" y="191"/>
                </a:cubicBezTo>
                <a:cubicBezTo>
                  <a:pt x="744" y="248"/>
                  <a:pt x="762" y="314"/>
                  <a:pt x="762" y="381"/>
                </a:cubicBezTo>
                <a:moveTo>
                  <a:pt x="124" y="149"/>
                </a:moveTo>
                <a:lnTo>
                  <a:pt x="112" y="162"/>
                </a:lnTo>
                <a:lnTo>
                  <a:pt x="102" y="176"/>
                </a:lnTo>
                <a:lnTo>
                  <a:pt x="92" y="190"/>
                </a:lnTo>
                <a:lnTo>
                  <a:pt x="83" y="205"/>
                </a:lnTo>
                <a:lnTo>
                  <a:pt x="74" y="220"/>
                </a:lnTo>
                <a:lnTo>
                  <a:pt x="66" y="236"/>
                </a:lnTo>
                <a:lnTo>
                  <a:pt x="60" y="252"/>
                </a:lnTo>
                <a:lnTo>
                  <a:pt x="53" y="269"/>
                </a:lnTo>
                <a:lnTo>
                  <a:pt x="48" y="285"/>
                </a:lnTo>
                <a:lnTo>
                  <a:pt x="44" y="302"/>
                </a:lnTo>
                <a:lnTo>
                  <a:pt x="40" y="319"/>
                </a:lnTo>
                <a:lnTo>
                  <a:pt x="38" y="337"/>
                </a:lnTo>
                <a:lnTo>
                  <a:pt x="36" y="354"/>
                </a:lnTo>
                <a:lnTo>
                  <a:pt x="35" y="371"/>
                </a:lnTo>
                <a:lnTo>
                  <a:pt x="35" y="389"/>
                </a:lnTo>
                <a:lnTo>
                  <a:pt x="36" y="406"/>
                </a:lnTo>
                <a:lnTo>
                  <a:pt x="38" y="424"/>
                </a:lnTo>
                <a:lnTo>
                  <a:pt x="40" y="441"/>
                </a:lnTo>
                <a:lnTo>
                  <a:pt x="44" y="458"/>
                </a:lnTo>
                <a:lnTo>
                  <a:pt x="48" y="475"/>
                </a:lnTo>
                <a:lnTo>
                  <a:pt x="54" y="492"/>
                </a:lnTo>
                <a:lnTo>
                  <a:pt x="60" y="508"/>
                </a:lnTo>
                <a:lnTo>
                  <a:pt x="67" y="524"/>
                </a:lnTo>
                <a:lnTo>
                  <a:pt x="74" y="540"/>
                </a:lnTo>
                <a:lnTo>
                  <a:pt x="83" y="555"/>
                </a:lnTo>
                <a:lnTo>
                  <a:pt x="92" y="570"/>
                </a:lnTo>
                <a:lnTo>
                  <a:pt x="102" y="584"/>
                </a:lnTo>
                <a:lnTo>
                  <a:pt x="113" y="598"/>
                </a:lnTo>
                <a:lnTo>
                  <a:pt x="124" y="611"/>
                </a:lnTo>
                <a:lnTo>
                  <a:pt x="136" y="624"/>
                </a:lnTo>
                <a:lnTo>
                  <a:pt x="149" y="636"/>
                </a:lnTo>
                <a:lnTo>
                  <a:pt x="162" y="647"/>
                </a:lnTo>
                <a:lnTo>
                  <a:pt x="176" y="658"/>
                </a:lnTo>
                <a:lnTo>
                  <a:pt x="190" y="668"/>
                </a:lnTo>
                <a:lnTo>
                  <a:pt x="205" y="677"/>
                </a:lnTo>
                <a:lnTo>
                  <a:pt x="220" y="686"/>
                </a:lnTo>
                <a:lnTo>
                  <a:pt x="236" y="693"/>
                </a:lnTo>
                <a:lnTo>
                  <a:pt x="252" y="700"/>
                </a:lnTo>
                <a:lnTo>
                  <a:pt x="268" y="706"/>
                </a:lnTo>
                <a:lnTo>
                  <a:pt x="285" y="712"/>
                </a:lnTo>
                <a:lnTo>
                  <a:pt x="302" y="716"/>
                </a:lnTo>
                <a:lnTo>
                  <a:pt x="319" y="720"/>
                </a:lnTo>
                <a:lnTo>
                  <a:pt x="336" y="722"/>
                </a:lnTo>
                <a:lnTo>
                  <a:pt x="354" y="724"/>
                </a:lnTo>
                <a:lnTo>
                  <a:pt x="371" y="725"/>
                </a:lnTo>
                <a:lnTo>
                  <a:pt x="389" y="725"/>
                </a:lnTo>
                <a:lnTo>
                  <a:pt x="406" y="724"/>
                </a:lnTo>
                <a:lnTo>
                  <a:pt x="424" y="722"/>
                </a:lnTo>
                <a:lnTo>
                  <a:pt x="441" y="720"/>
                </a:lnTo>
                <a:lnTo>
                  <a:pt x="458" y="716"/>
                </a:lnTo>
                <a:lnTo>
                  <a:pt x="475" y="712"/>
                </a:lnTo>
                <a:lnTo>
                  <a:pt x="491" y="706"/>
                </a:lnTo>
                <a:lnTo>
                  <a:pt x="508" y="700"/>
                </a:lnTo>
                <a:lnTo>
                  <a:pt x="524" y="694"/>
                </a:lnTo>
                <a:lnTo>
                  <a:pt x="540" y="686"/>
                </a:lnTo>
                <a:lnTo>
                  <a:pt x="555" y="677"/>
                </a:lnTo>
                <a:lnTo>
                  <a:pt x="570" y="668"/>
                </a:lnTo>
                <a:lnTo>
                  <a:pt x="584" y="658"/>
                </a:lnTo>
                <a:lnTo>
                  <a:pt x="598" y="647"/>
                </a:lnTo>
                <a:lnTo>
                  <a:pt x="611" y="636"/>
                </a:lnTo>
                <a:lnTo>
                  <a:pt x="124" y="149"/>
                </a:lnTo>
                <a:moveTo>
                  <a:pt x="636" y="611"/>
                </a:moveTo>
                <a:lnTo>
                  <a:pt x="647" y="598"/>
                </a:lnTo>
                <a:lnTo>
                  <a:pt x="658" y="584"/>
                </a:lnTo>
                <a:lnTo>
                  <a:pt x="668" y="570"/>
                </a:lnTo>
                <a:lnTo>
                  <a:pt x="677" y="555"/>
                </a:lnTo>
                <a:lnTo>
                  <a:pt x="686" y="540"/>
                </a:lnTo>
                <a:lnTo>
                  <a:pt x="694" y="524"/>
                </a:lnTo>
                <a:lnTo>
                  <a:pt x="700" y="508"/>
                </a:lnTo>
                <a:lnTo>
                  <a:pt x="706" y="491"/>
                </a:lnTo>
                <a:lnTo>
                  <a:pt x="712" y="475"/>
                </a:lnTo>
                <a:lnTo>
                  <a:pt x="716" y="458"/>
                </a:lnTo>
                <a:lnTo>
                  <a:pt x="720" y="441"/>
                </a:lnTo>
                <a:lnTo>
                  <a:pt x="722" y="424"/>
                </a:lnTo>
                <a:lnTo>
                  <a:pt x="724" y="406"/>
                </a:lnTo>
                <a:lnTo>
                  <a:pt x="725" y="389"/>
                </a:lnTo>
                <a:lnTo>
                  <a:pt x="725" y="371"/>
                </a:lnTo>
                <a:lnTo>
                  <a:pt x="724" y="354"/>
                </a:lnTo>
                <a:lnTo>
                  <a:pt x="722" y="336"/>
                </a:lnTo>
                <a:lnTo>
                  <a:pt x="720" y="319"/>
                </a:lnTo>
                <a:lnTo>
                  <a:pt x="716" y="302"/>
                </a:lnTo>
                <a:lnTo>
                  <a:pt x="712" y="285"/>
                </a:lnTo>
                <a:lnTo>
                  <a:pt x="706" y="268"/>
                </a:lnTo>
                <a:lnTo>
                  <a:pt x="700" y="252"/>
                </a:lnTo>
                <a:lnTo>
                  <a:pt x="693" y="236"/>
                </a:lnTo>
                <a:lnTo>
                  <a:pt x="686" y="220"/>
                </a:lnTo>
                <a:lnTo>
                  <a:pt x="677" y="205"/>
                </a:lnTo>
                <a:lnTo>
                  <a:pt x="668" y="190"/>
                </a:lnTo>
                <a:lnTo>
                  <a:pt x="658" y="176"/>
                </a:lnTo>
                <a:lnTo>
                  <a:pt x="647" y="162"/>
                </a:lnTo>
                <a:lnTo>
                  <a:pt x="636" y="149"/>
                </a:lnTo>
                <a:lnTo>
                  <a:pt x="624" y="136"/>
                </a:lnTo>
                <a:lnTo>
                  <a:pt x="611" y="124"/>
                </a:lnTo>
                <a:lnTo>
                  <a:pt x="598" y="113"/>
                </a:lnTo>
                <a:lnTo>
                  <a:pt x="584" y="102"/>
                </a:lnTo>
                <a:lnTo>
                  <a:pt x="570" y="92"/>
                </a:lnTo>
                <a:lnTo>
                  <a:pt x="555" y="83"/>
                </a:lnTo>
                <a:lnTo>
                  <a:pt x="540" y="74"/>
                </a:lnTo>
                <a:lnTo>
                  <a:pt x="524" y="67"/>
                </a:lnTo>
                <a:lnTo>
                  <a:pt x="508" y="60"/>
                </a:lnTo>
                <a:lnTo>
                  <a:pt x="492" y="54"/>
                </a:lnTo>
                <a:lnTo>
                  <a:pt x="475" y="48"/>
                </a:lnTo>
                <a:lnTo>
                  <a:pt x="458" y="44"/>
                </a:lnTo>
                <a:lnTo>
                  <a:pt x="441" y="40"/>
                </a:lnTo>
                <a:lnTo>
                  <a:pt x="424" y="38"/>
                </a:lnTo>
                <a:lnTo>
                  <a:pt x="406" y="36"/>
                </a:lnTo>
                <a:lnTo>
                  <a:pt x="389" y="35"/>
                </a:lnTo>
                <a:lnTo>
                  <a:pt x="371" y="35"/>
                </a:lnTo>
                <a:lnTo>
                  <a:pt x="354" y="36"/>
                </a:lnTo>
                <a:lnTo>
                  <a:pt x="337" y="38"/>
                </a:lnTo>
                <a:lnTo>
                  <a:pt x="319" y="40"/>
                </a:lnTo>
                <a:lnTo>
                  <a:pt x="302" y="44"/>
                </a:lnTo>
                <a:lnTo>
                  <a:pt x="285" y="48"/>
                </a:lnTo>
                <a:lnTo>
                  <a:pt x="269" y="53"/>
                </a:lnTo>
                <a:lnTo>
                  <a:pt x="252" y="60"/>
                </a:lnTo>
                <a:lnTo>
                  <a:pt x="236" y="66"/>
                </a:lnTo>
                <a:lnTo>
                  <a:pt x="220" y="74"/>
                </a:lnTo>
                <a:lnTo>
                  <a:pt x="205" y="83"/>
                </a:lnTo>
                <a:lnTo>
                  <a:pt x="190" y="92"/>
                </a:lnTo>
                <a:lnTo>
                  <a:pt x="176" y="102"/>
                </a:lnTo>
                <a:lnTo>
                  <a:pt x="162" y="112"/>
                </a:lnTo>
                <a:lnTo>
                  <a:pt x="149" y="124"/>
                </a:lnTo>
                <a:lnTo>
                  <a:pt x="636" y="611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7"/>
          <p:cNvSpPr/>
          <p:nvPr/>
        </p:nvSpPr>
        <p:spPr>
          <a:xfrm>
            <a:off x="6913800" y="4425120"/>
            <a:ext cx="273960" cy="273960"/>
          </a:xfrm>
          <a:custGeom>
            <a:avLst/>
            <a:gdLst/>
            <a:ahLst/>
            <a:rect l="0" t="0" r="r" b="b"/>
            <a:pathLst>
              <a:path w="763" h="763">
                <a:moveTo>
                  <a:pt x="762" y="381"/>
                </a:moveTo>
                <a:cubicBezTo>
                  <a:pt x="762" y="448"/>
                  <a:pt x="744" y="514"/>
                  <a:pt x="711" y="572"/>
                </a:cubicBezTo>
                <a:cubicBezTo>
                  <a:pt x="678" y="629"/>
                  <a:pt x="629" y="678"/>
                  <a:pt x="572" y="711"/>
                </a:cubicBezTo>
                <a:cubicBezTo>
                  <a:pt x="514" y="744"/>
                  <a:pt x="448" y="762"/>
                  <a:pt x="381" y="762"/>
                </a:cubicBezTo>
                <a:cubicBezTo>
                  <a:pt x="314" y="762"/>
                  <a:pt x="248" y="744"/>
                  <a:pt x="191" y="711"/>
                </a:cubicBezTo>
                <a:cubicBezTo>
                  <a:pt x="133" y="678"/>
                  <a:pt x="84" y="629"/>
                  <a:pt x="51" y="572"/>
                </a:cubicBezTo>
                <a:cubicBezTo>
                  <a:pt x="18" y="514"/>
                  <a:pt x="0" y="448"/>
                  <a:pt x="0" y="381"/>
                </a:cubicBezTo>
                <a:cubicBezTo>
                  <a:pt x="0" y="314"/>
                  <a:pt x="18" y="248"/>
                  <a:pt x="51" y="191"/>
                </a:cubicBezTo>
                <a:cubicBezTo>
                  <a:pt x="84" y="133"/>
                  <a:pt x="133" y="84"/>
                  <a:pt x="191" y="51"/>
                </a:cubicBezTo>
                <a:cubicBezTo>
                  <a:pt x="248" y="18"/>
                  <a:pt x="314" y="0"/>
                  <a:pt x="381" y="0"/>
                </a:cubicBezTo>
                <a:cubicBezTo>
                  <a:pt x="448" y="0"/>
                  <a:pt x="514" y="18"/>
                  <a:pt x="572" y="51"/>
                </a:cubicBezTo>
                <a:cubicBezTo>
                  <a:pt x="629" y="84"/>
                  <a:pt x="678" y="133"/>
                  <a:pt x="711" y="191"/>
                </a:cubicBezTo>
                <a:cubicBezTo>
                  <a:pt x="744" y="248"/>
                  <a:pt x="762" y="314"/>
                  <a:pt x="762" y="381"/>
                </a:cubicBezTo>
                <a:moveTo>
                  <a:pt x="124" y="149"/>
                </a:moveTo>
                <a:lnTo>
                  <a:pt x="112" y="162"/>
                </a:lnTo>
                <a:lnTo>
                  <a:pt x="102" y="176"/>
                </a:lnTo>
                <a:lnTo>
                  <a:pt x="92" y="190"/>
                </a:lnTo>
                <a:lnTo>
                  <a:pt x="83" y="205"/>
                </a:lnTo>
                <a:lnTo>
                  <a:pt x="74" y="220"/>
                </a:lnTo>
                <a:lnTo>
                  <a:pt x="66" y="236"/>
                </a:lnTo>
                <a:lnTo>
                  <a:pt x="60" y="252"/>
                </a:lnTo>
                <a:lnTo>
                  <a:pt x="53" y="269"/>
                </a:lnTo>
                <a:lnTo>
                  <a:pt x="48" y="285"/>
                </a:lnTo>
                <a:lnTo>
                  <a:pt x="44" y="302"/>
                </a:lnTo>
                <a:lnTo>
                  <a:pt x="40" y="319"/>
                </a:lnTo>
                <a:lnTo>
                  <a:pt x="38" y="337"/>
                </a:lnTo>
                <a:lnTo>
                  <a:pt x="36" y="354"/>
                </a:lnTo>
                <a:lnTo>
                  <a:pt x="35" y="371"/>
                </a:lnTo>
                <a:lnTo>
                  <a:pt x="35" y="389"/>
                </a:lnTo>
                <a:lnTo>
                  <a:pt x="36" y="406"/>
                </a:lnTo>
                <a:lnTo>
                  <a:pt x="38" y="424"/>
                </a:lnTo>
                <a:lnTo>
                  <a:pt x="40" y="441"/>
                </a:lnTo>
                <a:lnTo>
                  <a:pt x="44" y="458"/>
                </a:lnTo>
                <a:lnTo>
                  <a:pt x="48" y="475"/>
                </a:lnTo>
                <a:lnTo>
                  <a:pt x="54" y="492"/>
                </a:lnTo>
                <a:lnTo>
                  <a:pt x="60" y="508"/>
                </a:lnTo>
                <a:lnTo>
                  <a:pt x="67" y="524"/>
                </a:lnTo>
                <a:lnTo>
                  <a:pt x="74" y="540"/>
                </a:lnTo>
                <a:lnTo>
                  <a:pt x="83" y="555"/>
                </a:lnTo>
                <a:lnTo>
                  <a:pt x="92" y="570"/>
                </a:lnTo>
                <a:lnTo>
                  <a:pt x="102" y="584"/>
                </a:lnTo>
                <a:lnTo>
                  <a:pt x="113" y="598"/>
                </a:lnTo>
                <a:lnTo>
                  <a:pt x="124" y="611"/>
                </a:lnTo>
                <a:lnTo>
                  <a:pt x="136" y="624"/>
                </a:lnTo>
                <a:lnTo>
                  <a:pt x="149" y="636"/>
                </a:lnTo>
                <a:lnTo>
                  <a:pt x="162" y="647"/>
                </a:lnTo>
                <a:lnTo>
                  <a:pt x="176" y="658"/>
                </a:lnTo>
                <a:lnTo>
                  <a:pt x="190" y="668"/>
                </a:lnTo>
                <a:lnTo>
                  <a:pt x="205" y="677"/>
                </a:lnTo>
                <a:lnTo>
                  <a:pt x="220" y="686"/>
                </a:lnTo>
                <a:lnTo>
                  <a:pt x="236" y="693"/>
                </a:lnTo>
                <a:lnTo>
                  <a:pt x="252" y="700"/>
                </a:lnTo>
                <a:lnTo>
                  <a:pt x="268" y="706"/>
                </a:lnTo>
                <a:lnTo>
                  <a:pt x="285" y="712"/>
                </a:lnTo>
                <a:lnTo>
                  <a:pt x="302" y="716"/>
                </a:lnTo>
                <a:lnTo>
                  <a:pt x="319" y="720"/>
                </a:lnTo>
                <a:lnTo>
                  <a:pt x="336" y="722"/>
                </a:lnTo>
                <a:lnTo>
                  <a:pt x="354" y="724"/>
                </a:lnTo>
                <a:lnTo>
                  <a:pt x="371" y="725"/>
                </a:lnTo>
                <a:lnTo>
                  <a:pt x="389" y="725"/>
                </a:lnTo>
                <a:lnTo>
                  <a:pt x="406" y="724"/>
                </a:lnTo>
                <a:lnTo>
                  <a:pt x="424" y="722"/>
                </a:lnTo>
                <a:lnTo>
                  <a:pt x="441" y="720"/>
                </a:lnTo>
                <a:lnTo>
                  <a:pt x="458" y="716"/>
                </a:lnTo>
                <a:lnTo>
                  <a:pt x="475" y="712"/>
                </a:lnTo>
                <a:lnTo>
                  <a:pt x="491" y="706"/>
                </a:lnTo>
                <a:lnTo>
                  <a:pt x="508" y="700"/>
                </a:lnTo>
                <a:lnTo>
                  <a:pt x="524" y="694"/>
                </a:lnTo>
                <a:lnTo>
                  <a:pt x="540" y="686"/>
                </a:lnTo>
                <a:lnTo>
                  <a:pt x="555" y="677"/>
                </a:lnTo>
                <a:lnTo>
                  <a:pt x="570" y="668"/>
                </a:lnTo>
                <a:lnTo>
                  <a:pt x="584" y="658"/>
                </a:lnTo>
                <a:lnTo>
                  <a:pt x="598" y="647"/>
                </a:lnTo>
                <a:lnTo>
                  <a:pt x="611" y="636"/>
                </a:lnTo>
                <a:lnTo>
                  <a:pt x="124" y="149"/>
                </a:lnTo>
                <a:moveTo>
                  <a:pt x="636" y="611"/>
                </a:moveTo>
                <a:lnTo>
                  <a:pt x="647" y="598"/>
                </a:lnTo>
                <a:lnTo>
                  <a:pt x="658" y="584"/>
                </a:lnTo>
                <a:lnTo>
                  <a:pt x="668" y="570"/>
                </a:lnTo>
                <a:lnTo>
                  <a:pt x="677" y="555"/>
                </a:lnTo>
                <a:lnTo>
                  <a:pt x="686" y="540"/>
                </a:lnTo>
                <a:lnTo>
                  <a:pt x="694" y="524"/>
                </a:lnTo>
                <a:lnTo>
                  <a:pt x="700" y="508"/>
                </a:lnTo>
                <a:lnTo>
                  <a:pt x="706" y="491"/>
                </a:lnTo>
                <a:lnTo>
                  <a:pt x="712" y="475"/>
                </a:lnTo>
                <a:lnTo>
                  <a:pt x="716" y="458"/>
                </a:lnTo>
                <a:lnTo>
                  <a:pt x="720" y="441"/>
                </a:lnTo>
                <a:lnTo>
                  <a:pt x="722" y="424"/>
                </a:lnTo>
                <a:lnTo>
                  <a:pt x="724" y="406"/>
                </a:lnTo>
                <a:lnTo>
                  <a:pt x="725" y="389"/>
                </a:lnTo>
                <a:lnTo>
                  <a:pt x="725" y="371"/>
                </a:lnTo>
                <a:lnTo>
                  <a:pt x="724" y="354"/>
                </a:lnTo>
                <a:lnTo>
                  <a:pt x="722" y="336"/>
                </a:lnTo>
                <a:lnTo>
                  <a:pt x="720" y="319"/>
                </a:lnTo>
                <a:lnTo>
                  <a:pt x="716" y="302"/>
                </a:lnTo>
                <a:lnTo>
                  <a:pt x="712" y="285"/>
                </a:lnTo>
                <a:lnTo>
                  <a:pt x="706" y="268"/>
                </a:lnTo>
                <a:lnTo>
                  <a:pt x="700" y="252"/>
                </a:lnTo>
                <a:lnTo>
                  <a:pt x="693" y="236"/>
                </a:lnTo>
                <a:lnTo>
                  <a:pt x="686" y="220"/>
                </a:lnTo>
                <a:lnTo>
                  <a:pt x="677" y="205"/>
                </a:lnTo>
                <a:lnTo>
                  <a:pt x="668" y="190"/>
                </a:lnTo>
                <a:lnTo>
                  <a:pt x="658" y="176"/>
                </a:lnTo>
                <a:lnTo>
                  <a:pt x="647" y="162"/>
                </a:lnTo>
                <a:lnTo>
                  <a:pt x="636" y="149"/>
                </a:lnTo>
                <a:lnTo>
                  <a:pt x="624" y="136"/>
                </a:lnTo>
                <a:lnTo>
                  <a:pt x="611" y="124"/>
                </a:lnTo>
                <a:lnTo>
                  <a:pt x="598" y="113"/>
                </a:lnTo>
                <a:lnTo>
                  <a:pt x="584" y="102"/>
                </a:lnTo>
                <a:lnTo>
                  <a:pt x="570" y="92"/>
                </a:lnTo>
                <a:lnTo>
                  <a:pt x="555" y="83"/>
                </a:lnTo>
                <a:lnTo>
                  <a:pt x="540" y="74"/>
                </a:lnTo>
                <a:lnTo>
                  <a:pt x="524" y="67"/>
                </a:lnTo>
                <a:lnTo>
                  <a:pt x="508" y="60"/>
                </a:lnTo>
                <a:lnTo>
                  <a:pt x="492" y="54"/>
                </a:lnTo>
                <a:lnTo>
                  <a:pt x="475" y="48"/>
                </a:lnTo>
                <a:lnTo>
                  <a:pt x="458" y="44"/>
                </a:lnTo>
                <a:lnTo>
                  <a:pt x="441" y="40"/>
                </a:lnTo>
                <a:lnTo>
                  <a:pt x="424" y="38"/>
                </a:lnTo>
                <a:lnTo>
                  <a:pt x="406" y="36"/>
                </a:lnTo>
                <a:lnTo>
                  <a:pt x="389" y="35"/>
                </a:lnTo>
                <a:lnTo>
                  <a:pt x="371" y="35"/>
                </a:lnTo>
                <a:lnTo>
                  <a:pt x="354" y="36"/>
                </a:lnTo>
                <a:lnTo>
                  <a:pt x="337" y="38"/>
                </a:lnTo>
                <a:lnTo>
                  <a:pt x="319" y="40"/>
                </a:lnTo>
                <a:lnTo>
                  <a:pt x="302" y="44"/>
                </a:lnTo>
                <a:lnTo>
                  <a:pt x="285" y="48"/>
                </a:lnTo>
                <a:lnTo>
                  <a:pt x="269" y="53"/>
                </a:lnTo>
                <a:lnTo>
                  <a:pt x="252" y="60"/>
                </a:lnTo>
                <a:lnTo>
                  <a:pt x="236" y="66"/>
                </a:lnTo>
                <a:lnTo>
                  <a:pt x="220" y="74"/>
                </a:lnTo>
                <a:lnTo>
                  <a:pt x="205" y="83"/>
                </a:lnTo>
                <a:lnTo>
                  <a:pt x="190" y="92"/>
                </a:lnTo>
                <a:lnTo>
                  <a:pt x="176" y="102"/>
                </a:lnTo>
                <a:lnTo>
                  <a:pt x="162" y="112"/>
                </a:lnTo>
                <a:lnTo>
                  <a:pt x="149" y="124"/>
                </a:lnTo>
                <a:lnTo>
                  <a:pt x="636" y="611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255600" y="226080"/>
            <a:ext cx="523080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Installing ImpDAR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368000"/>
            <a:ext cx="907272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Requirements are mostly conda/pip installable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SeisUnix is very useful, we can talk about installation later if there is interest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ImpDAR itself installable with pip (including some accelerated migration routines) or directly from Github (for bleeding edge)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7955280" y="457200"/>
            <a:ext cx="1951200" cy="146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208440"/>
            <a:ext cx="7020360" cy="95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Interacting with ImpDAR: Load+process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326600"/>
            <a:ext cx="4426920" cy="370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Command Line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Very quick for batches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Intermediate output saved to look at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871111"/>
                </a:solidFill>
                <a:latin typeface="Arial"/>
              </a:rPr>
              <a:t>Cannot access every single option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871111"/>
                </a:solidFill>
                <a:latin typeface="Arial"/>
              </a:rPr>
              <a:t>Can fail for complex use cases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5153040" y="1368000"/>
            <a:ext cx="442728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API (programmatic)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More control over steps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Less need to save intermediate output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871111"/>
                </a:solidFill>
                <a:latin typeface="Arial"/>
              </a:rPr>
              <a:t>Less quick for one-offs</a:t>
            </a:r>
            <a:endParaRPr b="0" lang="en-US" sz="2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208440"/>
            <a:ext cx="7020360" cy="95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Interacting with ImpDAR: Interpretation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368000"/>
            <a:ext cx="4068000" cy="3478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Requires PyQt5 (and thus Qt5)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Always called from the command line, handled in GUI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I am not an expert in making GUIs—you may find bugs!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570640" y="1828800"/>
            <a:ext cx="3207600" cy="240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216000"/>
            <a:ext cx="702036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Interacting with ImpDAR: Plotting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326600"/>
            <a:ext cx="4426920" cy="3702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Command Line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Very quick for batches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28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871111"/>
                </a:solidFill>
                <a:latin typeface="Arial"/>
              </a:rPr>
              <a:t>Only very basic customization</a:t>
            </a:r>
            <a:endParaRPr b="0" lang="en-US" sz="2280" spc="-1" strike="noStrike">
              <a:latin typeface="Arial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5153040" y="1368000"/>
            <a:ext cx="4427280" cy="2472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API (programmatic)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Can mix ImpDAR plots with anything else from matplotlib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00a933"/>
                </a:solidFill>
                <a:latin typeface="Arial"/>
              </a:rPr>
              <a:t>Can create publication-quality figures (have been included in at least 3 papers so far)</a:t>
            </a:r>
            <a:endParaRPr b="0" lang="en-US" sz="228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solidFill>
                  <a:srgbClr val="871111"/>
                </a:solidFill>
                <a:latin typeface="Arial"/>
              </a:rPr>
              <a:t>May be unnecessarily complex for other uses</a:t>
            </a:r>
            <a:endParaRPr b="0" lang="en-US" sz="228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7389720" y="3602160"/>
            <a:ext cx="2317320" cy="19756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839520" y="3560400"/>
            <a:ext cx="3108960" cy="207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216000"/>
            <a:ext cx="702036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359" spc="-1" strike="noStrike">
                <a:solidFill>
                  <a:srgbClr val="ffffff"/>
                </a:solidFill>
                <a:latin typeface="Arial"/>
              </a:rPr>
              <a:t>Getting help</a:t>
            </a:r>
            <a:endParaRPr b="0" lang="en-US" sz="3359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504000" y="1368000"/>
            <a:ext cx="9072720" cy="328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impdar.readthedocs.io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280" spc="-1" strike="noStrike">
                <a:latin typeface="Arial"/>
              </a:rPr>
              <a:t>Check the documentation yourself first, then either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github.com/dlilien/impdar/issues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280" spc="-1" strike="noStrike">
                <a:latin typeface="Arial"/>
              </a:rPr>
              <a:t>Raise an issue via github or</a:t>
            </a:r>
            <a:endParaRPr b="0" lang="en-US" sz="228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  <a:hlinkClick r:id="rId1"/>
              </a:rPr>
              <a:t>david.lilien@umanitoba.ca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280" spc="-1" strike="noStrike">
                <a:latin typeface="Arial"/>
              </a:rPr>
              <a:t>Email me for help</a:t>
            </a:r>
            <a:endParaRPr b="0" lang="en-US" sz="22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2021-11-16T12:37:01Z</dcterms:created>
  <dc:creator>David Lilien</dc:creator>
  <dc:description/>
  <dc:language>en-US</dc:language>
  <cp:lastModifiedBy>David Lilien</cp:lastModifiedBy>
  <dcterms:modified xsi:type="dcterms:W3CDTF">2021-11-17T15:17:23Z</dcterms:modified>
  <cp:revision>3</cp:revision>
  <dc:subject/>
  <dc:title/>
</cp:coreProperties>
</file>